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notesMasterIdLst>
    <p:notesMasterId r:id="rId11"/>
  </p:notesMasterIdLst>
  <p:handoutMasterIdLst>
    <p:handoutMasterId r:id="rId12"/>
  </p:handoutMasterIdLst>
  <p:sldIdLst>
    <p:sldId id="256" r:id="rId2"/>
    <p:sldId id="257" r:id="rId3"/>
    <p:sldId id="266" r:id="rId4"/>
    <p:sldId id="267" r:id="rId5"/>
    <p:sldId id="268" r:id="rId6"/>
    <p:sldId id="269" r:id="rId7"/>
    <p:sldId id="270" r:id="rId8"/>
    <p:sldId id="271"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28"/>
    <p:restoredTop sz="94659"/>
  </p:normalViewPr>
  <p:slideViewPr>
    <p:cSldViewPr snapToGrid="0">
      <p:cViewPr varScale="1">
        <p:scale>
          <a:sx n="110" d="100"/>
          <a:sy n="110" d="100"/>
        </p:scale>
        <p:origin x="74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54617BC-6F15-4A4D-A20A-3413DE3EC32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BC6171B-B24B-4611-8395-3FED2ECE4AD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958444E-FD5C-4FAD-9612-6799AD701BE6}" type="datetimeFigureOut">
              <a:rPr lang="en-US" smtClean="0"/>
              <a:t>12/16/22</a:t>
            </a:fld>
            <a:endParaRPr lang="en-US"/>
          </a:p>
        </p:txBody>
      </p:sp>
      <p:sp>
        <p:nvSpPr>
          <p:cNvPr id="4" name="Footer Placeholder 3">
            <a:extLst>
              <a:ext uri="{FF2B5EF4-FFF2-40B4-BE49-F238E27FC236}">
                <a16:creationId xmlns:a16="http://schemas.microsoft.com/office/drawing/2014/main" id="{795255DD-DE30-4495-97E5-C248BD2CF7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4FB0B58-56C5-48E8-9876-8E798766687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64ABDFB-C731-4021-85D0-2B693F498A9D}" type="slidenum">
              <a:rPr lang="en-US" smtClean="0"/>
              <a:t>‹#›</a:t>
            </a:fld>
            <a:endParaRPr lang="en-US"/>
          </a:p>
        </p:txBody>
      </p:sp>
    </p:spTree>
    <p:extLst>
      <p:ext uri="{BB962C8B-B14F-4D97-AF65-F5344CB8AC3E}">
        <p14:creationId xmlns:p14="http://schemas.microsoft.com/office/powerpoint/2010/main" val="1302401604"/>
      </p:ext>
    </p:extLst>
  </p:cSld>
  <p:clrMap bg1="lt1" tx1="dk1" bg2="lt2" tx2="dk2" accent1="accent1" accent2="accent2" accent3="accent3" accent4="accent4" accent5="accent5" accent6="accent6" hlink="hlink" folHlink="folHlink"/>
  <p:hf sldNum="0" hdr="0" ftr="0" dt="0"/>
</p:handoutMaster>
</file>

<file path=ppt/media/audio1.wav>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CDC205-6B67-44D7-AFBE-18EB04258EC4}" type="datetimeFigureOut">
              <a:rPr lang="en-US" smtClean="0"/>
              <a:t>12/16/22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CCBC06-B7B5-442E-86B9-F6A1F959F767}" type="slidenum">
              <a:rPr lang="en-US" smtClean="0"/>
              <a:t>‹#›</a:t>
            </a:fld>
            <a:endParaRPr lang="en-US"/>
          </a:p>
        </p:txBody>
      </p:sp>
    </p:spTree>
    <p:extLst>
      <p:ext uri="{BB962C8B-B14F-4D97-AF65-F5344CB8AC3E}">
        <p14:creationId xmlns:p14="http://schemas.microsoft.com/office/powerpoint/2010/main" val="424222618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206D1E0D-FAB0-4A2D-9D59-C13C37AB18A2}" type="datetime1">
              <a:rPr lang="en-US" smtClean="0"/>
              <a:t>12/16/22</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2052042717"/>
      </p:ext>
    </p:extLst>
  </p:cSld>
  <p:clrMapOvr>
    <a:masterClrMapping/>
  </p:clrMapOvr>
  <p:transition spd="slow">
    <p:cover/>
    <p:sndAc>
      <p:stSnd>
        <p:snd r:embed="rId1" name="mixkit-technology-transition-slide-3120.wav"/>
      </p:stSnd>
    </p:sndAc>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38F11F-5CBA-4595-BF14-5D6B8B753467}" type="datetime1">
              <a:rPr lang="en-US" smtClean="0"/>
              <a:t>12/16/22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1576052585"/>
      </p:ext>
    </p:extLst>
  </p:cSld>
  <p:clrMapOvr>
    <a:masterClrMapping/>
  </p:clrMapOvr>
  <p:transition spd="slow">
    <p:cover/>
    <p:sndAc>
      <p:stSnd>
        <p:snd r:embed="rId1" name="mixkit-technology-transition-slide-3120.wav"/>
      </p:stSnd>
    </p:sndAc>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5D4C0CB-4CD5-419E-9A0E-E96396B7F659}" type="datetime1">
              <a:rPr lang="en-US" smtClean="0"/>
              <a:t>12/16/22</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641075716"/>
      </p:ext>
    </p:extLst>
  </p:cSld>
  <p:clrMapOvr>
    <a:masterClrMapping/>
  </p:clrMapOvr>
  <p:transition spd="slow">
    <p:cover/>
    <p:sndAc>
      <p:stSnd>
        <p:snd r:embed="rId1" name="mixkit-technology-transition-slide-3120.wav"/>
      </p:stSnd>
    </p:sndAc>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3-HD-BT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7006E280-771A-44DD-ACF9-57EAA1EF74C9}" type="datetime1">
              <a:rPr lang="en-US" smtClean="0"/>
              <a:t>12/16/22</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0449DD28-800E-447C-9A88-A38DFD89D4B2}"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77944697"/>
      </p:ext>
    </p:extLst>
  </p:cSld>
  <p:clrMapOvr>
    <a:masterClrMapping/>
  </p:clrMapOvr>
  <p:transition spd="slow">
    <p:cover/>
    <p:sndAc>
      <p:stSnd>
        <p:snd r:embed="rId1" name="mixkit-technology-transition-slide-3120.wav"/>
      </p:stSnd>
    </p:sndAc>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DA1D425A-79C4-4A51-88BB-A9398AD9AF66}" type="datetime1">
              <a:rPr lang="en-US" smtClean="0"/>
              <a:t>12/16/22</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3370974462"/>
      </p:ext>
    </p:extLst>
  </p:cSld>
  <p:clrMapOvr>
    <a:masterClrMapping/>
  </p:clrMapOvr>
  <p:transition spd="slow">
    <p:cover/>
    <p:sndAc>
      <p:stSnd>
        <p:snd r:embed="rId1" name="mixkit-technology-transition-slide-3120.wav"/>
      </p:stSnd>
    </p:sndAc>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978321-B8F1-4132-BD86-148A317A796B}" type="datetime1">
              <a:rPr lang="en-US" smtClean="0"/>
              <a:t>12/16/22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1554831797"/>
      </p:ext>
    </p:extLst>
  </p:cSld>
  <p:clrMapOvr>
    <a:masterClrMapping/>
  </p:clrMapOvr>
  <p:transition spd="slow">
    <p:cover/>
    <p:sndAc>
      <p:stSnd>
        <p:snd r:embed="rId1" name="mixkit-technology-transition-slide-3120.wav"/>
      </p:stSnd>
    </p:sndAc>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ACBEC86-C095-4021-93BE-02583181C060}" type="datetime1">
              <a:rPr lang="en-US" smtClean="0"/>
              <a:t>12/16/22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2349205299"/>
      </p:ext>
    </p:extLst>
  </p:cSld>
  <p:clrMapOvr>
    <a:masterClrMapping/>
  </p:clrMapOvr>
  <p:transition spd="slow">
    <p:cover/>
    <p:sndAc>
      <p:stSnd>
        <p:snd r:embed="rId1" name="mixkit-technology-transition-slide-3120.wav"/>
      </p:stSnd>
    </p:sndAc>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8EEC09-031E-4335-AB5A-35753444E535}" type="datetime1">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2073467903"/>
      </p:ext>
    </p:extLst>
  </p:cSld>
  <p:clrMapOvr>
    <a:masterClrMapping/>
  </p:clrMapOvr>
  <p:transition spd="slow">
    <p:cover/>
    <p:sndAc>
      <p:stSnd>
        <p:snd r:embed="rId1" name="mixkit-technology-transition-slide-3120.wav"/>
      </p:stSnd>
    </p:sndAc>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3-HD-BT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9805E3D0-26AB-4659-805F-8A192BA31820}" type="datetime1">
              <a:rPr lang="en-US" smtClean="0"/>
              <a:t>12/16/22</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747766108"/>
      </p:ext>
    </p:extLst>
  </p:cSld>
  <p:clrMapOvr>
    <a:masterClrMapping/>
  </p:clrMapOvr>
  <p:transition spd="slow">
    <p:cover/>
    <p:sndAc>
      <p:stSnd>
        <p:snd r:embed="rId1" name="mixkit-technology-transition-slide-3120.wav"/>
      </p:stSnd>
    </p:sndAc>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A78F21-DAD6-4B97-AD67-E7D143D36440}" type="datetime1">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2142698011"/>
      </p:ext>
    </p:extLst>
  </p:cSld>
  <p:clrMapOvr>
    <a:masterClrMapping/>
  </p:clrMapOvr>
  <p:transition spd="slow">
    <p:cover/>
    <p:sndAc>
      <p:stSnd>
        <p:snd r:embed="rId1" name="mixkit-technology-transition-slide-3120.wav"/>
      </p:stSnd>
    </p:sndAc>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3-HD-BT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C2C689A9-4DA9-400A-A035-A4FE0E67BDC4}" type="datetime1">
              <a:rPr lang="en-US" smtClean="0"/>
              <a:t>12/16/22</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3064652346"/>
      </p:ext>
    </p:extLst>
  </p:cSld>
  <p:clrMapOvr>
    <a:masterClrMapping/>
  </p:clrMapOvr>
  <p:transition spd="slow">
    <p:cover/>
    <p:sndAc>
      <p:stSnd>
        <p:snd r:embed="rId1" name="mixkit-technology-transition-slide-3120.wav"/>
      </p:stSnd>
    </p:sndAc>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DAC5C1-8C17-4069-9A1D-3BBAFC45BD64}" type="datetime1">
              <a:rPr lang="en-US" smtClean="0"/>
              <a:t>12/16/22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3721978388"/>
      </p:ext>
    </p:extLst>
  </p:cSld>
  <p:clrMapOvr>
    <a:masterClrMapping/>
  </p:clrMapOvr>
  <p:transition spd="slow">
    <p:cover/>
    <p:sndAc>
      <p:stSnd>
        <p:snd r:embed="rId1" name="mixkit-technology-transition-slide-3120.wav"/>
      </p:stSnd>
    </p:sndAc>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D1F580-F1A9-4B22-8A2A-34439414C76F}" type="datetime1">
              <a:rPr lang="en-US" smtClean="0"/>
              <a:t>12/16/22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1584252476"/>
      </p:ext>
    </p:extLst>
  </p:cSld>
  <p:clrMapOvr>
    <a:masterClrMapping/>
  </p:clrMapOvr>
  <p:transition spd="slow">
    <p:cover/>
    <p:sndAc>
      <p:stSnd>
        <p:snd r:embed="rId1" name="mixkit-technology-transition-slide-3120.wav"/>
      </p:stSnd>
    </p:sndAc>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C9BD78-A3C4-4E7C-AB4A-FA6918530A3C}" type="datetime1">
              <a:rPr lang="en-US" smtClean="0"/>
              <a:t>12/16/22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4060017255"/>
      </p:ext>
    </p:extLst>
  </p:cSld>
  <p:clrMapOvr>
    <a:masterClrMapping/>
  </p:clrMapOvr>
  <p:transition spd="slow">
    <p:cover/>
    <p:sndAc>
      <p:stSnd>
        <p:snd r:embed="rId1" name="mixkit-technology-transition-slide-3120.wav"/>
      </p:stSnd>
    </p:sndAc>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BD951E-FEF1-466F-A108-01A2746BCBCB}" type="datetime1">
              <a:rPr lang="en-US" smtClean="0"/>
              <a:t>12/16/22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3044147044"/>
      </p:ext>
    </p:extLst>
  </p:cSld>
  <p:clrMapOvr>
    <a:masterClrMapping/>
  </p:clrMapOvr>
  <p:transition spd="slow">
    <p:cover/>
    <p:sndAc>
      <p:stSnd>
        <p:snd r:embed="rId1" name="mixkit-technology-transition-slide-3120.wav"/>
      </p:stSnd>
    </p:sndAc>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E20E373-C9FA-4E55-81AE-18651983199C}" type="datetime1">
              <a:rPr lang="en-US" smtClean="0"/>
              <a:t>12/16/22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3562400786"/>
      </p:ext>
    </p:extLst>
  </p:cSld>
  <p:clrMapOvr>
    <a:masterClrMapping/>
  </p:clrMapOvr>
  <p:transition spd="slow">
    <p:cover/>
    <p:sndAc>
      <p:stSnd>
        <p:snd r:embed="rId1" name="mixkit-technology-transition-slide-3120.wav"/>
      </p:stSnd>
    </p:sndAc>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FAC3B49-ECAA-46E0-85B5-8677F516283A}" type="datetime1">
              <a:rPr lang="en-US" smtClean="0"/>
              <a:t>12/16/22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49DD28-800E-447C-9A88-A38DFD89D4B2}" type="slidenum">
              <a:rPr lang="en-US" smtClean="0"/>
              <a:t>‹#›</a:t>
            </a:fld>
            <a:endParaRPr lang="en-US"/>
          </a:p>
        </p:txBody>
      </p:sp>
    </p:spTree>
    <p:extLst>
      <p:ext uri="{BB962C8B-B14F-4D97-AF65-F5344CB8AC3E}">
        <p14:creationId xmlns:p14="http://schemas.microsoft.com/office/powerpoint/2010/main" val="234709563"/>
      </p:ext>
    </p:extLst>
  </p:cSld>
  <p:clrMapOvr>
    <a:masterClrMapping/>
  </p:clrMapOvr>
  <p:transition spd="slow">
    <p:cover/>
    <p:sndAc>
      <p:stSnd>
        <p:snd r:embed="rId1" name="mixkit-technology-transition-slide-3120.wav"/>
      </p:stSnd>
    </p:sndAc>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3-HD-TOP.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22B54E1-86F9-4E34-AAC9-08C05C79C6F8}" type="datetime1">
              <a:rPr lang="en-US" smtClean="0"/>
              <a:t>12/16/22</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449DD28-800E-447C-9A88-A38DFD89D4B2}" type="slidenum">
              <a:rPr lang="en-US" smtClean="0"/>
              <a:t>‹#›</a:t>
            </a:fld>
            <a:endParaRPr lang="en-US"/>
          </a:p>
        </p:txBody>
      </p:sp>
    </p:spTree>
    <p:extLst>
      <p:ext uri="{BB962C8B-B14F-4D97-AF65-F5344CB8AC3E}">
        <p14:creationId xmlns:p14="http://schemas.microsoft.com/office/powerpoint/2010/main" val="1243470464"/>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Lst>
  <p:transition spd="slow">
    <p:cover/>
    <p:sndAc>
      <p:stSnd>
        <p:snd r:embed="rId19" name="mixkit-technology-transition-slide-3120.wav"/>
      </p:stSnd>
    </p:sndAc>
  </p:transition>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619DE8-4B08-4B13-8DCA-92814612E7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223831"/>
            <a:ext cx="8827477" cy="3392521"/>
          </a:xfrm>
          <a:prstGeom prst="rect">
            <a:avLst/>
          </a:prstGeom>
        </p:spPr>
      </p:pic>
      <p:sp>
        <p:nvSpPr>
          <p:cNvPr id="6" name="TextBox 5">
            <a:extLst>
              <a:ext uri="{FF2B5EF4-FFF2-40B4-BE49-F238E27FC236}">
                <a16:creationId xmlns:a16="http://schemas.microsoft.com/office/drawing/2014/main" id="{694190F3-0BFB-4743-A003-B20D65207A9B}"/>
              </a:ext>
            </a:extLst>
          </p:cNvPr>
          <p:cNvSpPr txBox="1"/>
          <p:nvPr/>
        </p:nvSpPr>
        <p:spPr>
          <a:xfrm>
            <a:off x="170338" y="3009654"/>
            <a:ext cx="11732903" cy="523220"/>
          </a:xfrm>
          <a:prstGeom prst="rect">
            <a:avLst/>
          </a:prstGeom>
          <a:solidFill>
            <a:srgbClr val="92D05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algn="ctr"/>
            <a:r>
              <a:rPr lang="en-US" sz="2800" b="1" dirty="0"/>
              <a:t>Presentation Topic : Emotion Recognition using K-Means</a:t>
            </a:r>
            <a:endParaRPr lang="en-US" sz="2800" b="1" i="0" dirty="0">
              <a:solidFill>
                <a:srgbClr val="0E0F25"/>
              </a:solidFill>
              <a:effectLst/>
              <a:latin typeface="Source Sans Pro" panose="020B0503030403020204" pitchFamily="34" charset="0"/>
            </a:endParaRPr>
          </a:p>
        </p:txBody>
      </p:sp>
      <p:sp>
        <p:nvSpPr>
          <p:cNvPr id="7" name="TextBox 6">
            <a:extLst>
              <a:ext uri="{FF2B5EF4-FFF2-40B4-BE49-F238E27FC236}">
                <a16:creationId xmlns:a16="http://schemas.microsoft.com/office/drawing/2014/main" id="{EB56A895-0C13-496A-B73A-564173BB11BC}"/>
              </a:ext>
            </a:extLst>
          </p:cNvPr>
          <p:cNvSpPr txBox="1"/>
          <p:nvPr/>
        </p:nvSpPr>
        <p:spPr>
          <a:xfrm>
            <a:off x="3818875" y="3632871"/>
            <a:ext cx="3280065" cy="400110"/>
          </a:xfrm>
          <a:prstGeom prst="rect">
            <a:avLst/>
          </a:prstGeom>
          <a:noFill/>
        </p:spPr>
        <p:txBody>
          <a:bodyPr wrap="none" rtlCol="0">
            <a:spAutoFit/>
          </a:bodyPr>
          <a:lstStyle/>
          <a:p>
            <a:r>
              <a:rPr lang="en-US" sz="2000" b="1" dirty="0"/>
              <a:t>Subject: Data Mining Lab</a:t>
            </a:r>
          </a:p>
        </p:txBody>
      </p:sp>
      <p:sp>
        <p:nvSpPr>
          <p:cNvPr id="8" name="Rectangle: Diagonal Corners Rounded 7">
            <a:extLst>
              <a:ext uri="{FF2B5EF4-FFF2-40B4-BE49-F238E27FC236}">
                <a16:creationId xmlns:a16="http://schemas.microsoft.com/office/drawing/2014/main" id="{405A52E4-0E25-4A61-8A1C-4CC8BFCE239C}"/>
              </a:ext>
            </a:extLst>
          </p:cNvPr>
          <p:cNvSpPr/>
          <p:nvPr/>
        </p:nvSpPr>
        <p:spPr>
          <a:xfrm>
            <a:off x="593388" y="4533089"/>
            <a:ext cx="3754876" cy="1887166"/>
          </a:xfrm>
          <a:prstGeom prst="round2DiagRect">
            <a:avLst/>
          </a:prstGeom>
          <a:solidFill>
            <a:schemeClr val="accent1">
              <a:alpha val="4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PRESENTED BY</a:t>
            </a:r>
          </a:p>
          <a:p>
            <a:pPr algn="ctr"/>
            <a:r>
              <a:rPr lang="en-US" sz="2000" b="1" dirty="0"/>
              <a:t>SHUVOBROTO BISWAS</a:t>
            </a:r>
          </a:p>
          <a:p>
            <a:pPr algn="ctr"/>
            <a:r>
              <a:rPr lang="en-US" sz="2000" b="1" dirty="0"/>
              <a:t>ID: 183002066</a:t>
            </a:r>
          </a:p>
          <a:p>
            <a:pPr algn="ctr"/>
            <a:r>
              <a:rPr lang="en-US" sz="2000" b="1" dirty="0"/>
              <a:t>Shishir Chandra Dash</a:t>
            </a:r>
          </a:p>
          <a:p>
            <a:pPr algn="ctr"/>
            <a:r>
              <a:rPr lang="en-US" sz="2000" b="1" dirty="0"/>
              <a:t>ID: 203002071</a:t>
            </a:r>
          </a:p>
          <a:p>
            <a:pPr algn="ctr"/>
            <a:r>
              <a:rPr lang="en-US" sz="2000" b="1" dirty="0"/>
              <a:t>Department of CSE</a:t>
            </a:r>
          </a:p>
        </p:txBody>
      </p:sp>
      <p:sp>
        <p:nvSpPr>
          <p:cNvPr id="9" name="Rectangle: Diagonal Corners Rounded 8">
            <a:extLst>
              <a:ext uri="{FF2B5EF4-FFF2-40B4-BE49-F238E27FC236}">
                <a16:creationId xmlns:a16="http://schemas.microsoft.com/office/drawing/2014/main" id="{0A496E72-0549-4294-8BA3-95F5B89BC975}"/>
              </a:ext>
            </a:extLst>
          </p:cNvPr>
          <p:cNvSpPr/>
          <p:nvPr/>
        </p:nvSpPr>
        <p:spPr>
          <a:xfrm>
            <a:off x="7411453" y="4533089"/>
            <a:ext cx="4282315" cy="1887166"/>
          </a:xfrm>
          <a:prstGeom prst="round2DiagRect">
            <a:avLst/>
          </a:prstGeom>
          <a:solidFill>
            <a:schemeClr val="accent1">
              <a:alpha val="4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PRESENTED TO</a:t>
            </a:r>
          </a:p>
          <a:p>
            <a:pPr algn="ctr"/>
            <a:r>
              <a:rPr lang="en-US" sz="2000" b="1" dirty="0"/>
              <a:t>Md. Gulzar Hussain</a:t>
            </a:r>
          </a:p>
          <a:p>
            <a:pPr algn="ctr"/>
            <a:r>
              <a:rPr lang="en-US" sz="2000" b="1" dirty="0"/>
              <a:t>Lecturer</a:t>
            </a:r>
          </a:p>
          <a:p>
            <a:pPr algn="ctr"/>
            <a:r>
              <a:rPr lang="en-US" sz="2000" b="1" dirty="0"/>
              <a:t>Department of CSE</a:t>
            </a:r>
          </a:p>
        </p:txBody>
      </p:sp>
    </p:spTree>
    <p:extLst>
      <p:ext uri="{BB962C8B-B14F-4D97-AF65-F5344CB8AC3E}">
        <p14:creationId xmlns:p14="http://schemas.microsoft.com/office/powerpoint/2010/main" val="2599164936"/>
      </p:ext>
    </p:extLst>
  </p:cSld>
  <p:clrMapOvr>
    <a:masterClrMapping/>
  </p:clrMapOvr>
  <p:transition spd="slow">
    <p:wedge/>
    <p:sndAc>
      <p:stSnd>
        <p:snd r:embed="rId2" name="mixkit-technology-transition-slide-3120.wav"/>
      </p:stSnd>
    </p:sndAc>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1852B1B7-3750-E24B-8E6B-1158486C2F45}"/>
              </a:ext>
            </a:extLst>
          </p:cNvPr>
          <p:cNvSpPr txBox="1"/>
          <p:nvPr/>
        </p:nvSpPr>
        <p:spPr>
          <a:xfrm>
            <a:off x="891251" y="2057401"/>
            <a:ext cx="3820277" cy="2308324"/>
          </a:xfrm>
          <a:prstGeom prst="rect">
            <a:avLst/>
          </a:prstGeom>
          <a:noFill/>
        </p:spPr>
        <p:txBody>
          <a:bodyPr wrap="none" rtlCol="0">
            <a:spAutoFit/>
          </a:bodyPr>
          <a:lstStyle/>
          <a:p>
            <a:pPr marL="285750" indent="-285750">
              <a:buFont typeface="Wingdings" pitchFamily="2" charset="2"/>
              <a:buChar char="Ø"/>
            </a:pPr>
            <a:r>
              <a:rPr lang="en-BD" sz="4800" dirty="0">
                <a:latin typeface="Times New Roman" panose="02020603050405020304" pitchFamily="18" charset="0"/>
                <a:cs typeface="Times New Roman" panose="02020603050405020304" pitchFamily="18" charset="0"/>
              </a:rPr>
              <a:t>Definations</a:t>
            </a:r>
          </a:p>
          <a:p>
            <a:pPr marL="285750" indent="-285750">
              <a:buFont typeface="Wingdings" pitchFamily="2" charset="2"/>
              <a:buChar char="Ø"/>
            </a:pPr>
            <a:r>
              <a:rPr lang="en-BD" sz="4800" dirty="0">
                <a:latin typeface="Times New Roman" panose="02020603050405020304" pitchFamily="18" charset="0"/>
                <a:cs typeface="Times New Roman" panose="02020603050405020304" pitchFamily="18" charset="0"/>
              </a:rPr>
              <a:t>Explaination</a:t>
            </a:r>
          </a:p>
          <a:p>
            <a:pPr marL="285750" indent="-285750">
              <a:buFont typeface="Wingdings" pitchFamily="2" charset="2"/>
              <a:buChar char="Ø"/>
            </a:pPr>
            <a:r>
              <a:rPr lang="en-BD" sz="4800" dirty="0">
                <a:latin typeface="Times New Roman" panose="02020603050405020304" pitchFamily="18" charset="0"/>
                <a:cs typeface="Times New Roman" panose="02020603050405020304" pitchFamily="18" charset="0"/>
              </a:rPr>
              <a:t>Concluation</a:t>
            </a:r>
          </a:p>
        </p:txBody>
      </p:sp>
      <p:sp>
        <p:nvSpPr>
          <p:cNvPr id="9" name="Title 8">
            <a:extLst>
              <a:ext uri="{FF2B5EF4-FFF2-40B4-BE49-F238E27FC236}">
                <a16:creationId xmlns:a16="http://schemas.microsoft.com/office/drawing/2014/main" id="{E24C6920-5BDD-4F44-8917-2C59AA6C0716}"/>
              </a:ext>
            </a:extLst>
          </p:cNvPr>
          <p:cNvSpPr>
            <a:spLocks noGrp="1"/>
          </p:cNvSpPr>
          <p:nvPr>
            <p:ph type="title"/>
          </p:nvPr>
        </p:nvSpPr>
        <p:spPr/>
        <p:txBody>
          <a:bodyPr>
            <a:normAutofit/>
          </a:bodyPr>
          <a:lstStyle/>
          <a:p>
            <a:r>
              <a:rPr lang="en-BD" sz="6600" b="1" dirty="0">
                <a:latin typeface="Times New Roman" panose="02020603050405020304" pitchFamily="18" charset="0"/>
                <a:cs typeface="Times New Roman" panose="02020603050405020304" pitchFamily="18" charset="0"/>
              </a:rPr>
              <a:t>Contents</a:t>
            </a:r>
          </a:p>
        </p:txBody>
      </p:sp>
    </p:spTree>
    <p:extLst>
      <p:ext uri="{BB962C8B-B14F-4D97-AF65-F5344CB8AC3E}">
        <p14:creationId xmlns:p14="http://schemas.microsoft.com/office/powerpoint/2010/main" val="2517660539"/>
      </p:ext>
    </p:extLst>
  </p:cSld>
  <p:clrMapOvr>
    <a:masterClrMapping/>
  </p:clrMapOvr>
  <p:transition spd="slow">
    <p:cover/>
    <p:sndAc>
      <p:stSnd>
        <p:snd r:embed="rId2" name="mixkit-technology-transition-slide-3120.wav"/>
      </p:stSnd>
    </p:sndAc>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02836-B73C-E348-A738-45352008B8F5}"/>
              </a:ext>
            </a:extLst>
          </p:cNvPr>
          <p:cNvSpPr>
            <a:spLocks noGrp="1"/>
          </p:cNvSpPr>
          <p:nvPr>
            <p:ph type="title"/>
          </p:nvPr>
        </p:nvSpPr>
        <p:spPr/>
        <p:txBody>
          <a:bodyPr/>
          <a:lstStyle/>
          <a:p>
            <a:r>
              <a:rPr lang="en-BD" dirty="0">
                <a:latin typeface="Times New Roman" panose="02020603050405020304" pitchFamily="18" charset="0"/>
                <a:cs typeface="Times New Roman" panose="02020603050405020304" pitchFamily="18" charset="0"/>
              </a:rPr>
              <a:t>Defination</a:t>
            </a:r>
          </a:p>
        </p:txBody>
      </p:sp>
      <p:sp>
        <p:nvSpPr>
          <p:cNvPr id="3" name="Content Placeholder 2">
            <a:extLst>
              <a:ext uri="{FF2B5EF4-FFF2-40B4-BE49-F238E27FC236}">
                <a16:creationId xmlns:a16="http://schemas.microsoft.com/office/drawing/2014/main" id="{336FC24F-551F-2B40-8C6F-D0FA548A4E2A}"/>
              </a:ext>
            </a:extLst>
          </p:cNvPr>
          <p:cNvSpPr>
            <a:spLocks noGrp="1"/>
          </p:cNvSpPr>
          <p:nvPr>
            <p:ph idx="1"/>
          </p:nvPr>
        </p:nvSpPr>
        <p:spPr/>
        <p:txBody>
          <a:bodyPr>
            <a:normAutofit/>
          </a:bodyPr>
          <a:lstStyle/>
          <a:p>
            <a:pPr marL="0" indent="0">
              <a:buNone/>
            </a:pPr>
            <a:r>
              <a:rPr lang="en-GB" sz="3200" dirty="0">
                <a:latin typeface="Times New Roman" panose="02020603050405020304" pitchFamily="18" charset="0"/>
                <a:cs typeface="Times New Roman" panose="02020603050405020304" pitchFamily="18" charset="0"/>
              </a:rPr>
              <a:t>K-Means Clustering is an unsupervised learning algorithm that is used to solve the clustering problems in machine learning or data science. In this topic, we will learn what is K-means clustering algorithm, how the algorithm works, along with the Python implementation of k-means clustering.</a:t>
            </a:r>
            <a:endParaRPr lang="en-BD"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2120435"/>
      </p:ext>
    </p:extLst>
  </p:cSld>
  <p:clrMapOvr>
    <a:masterClrMapping/>
  </p:clrMapOvr>
  <p:transition spd="slow">
    <p:cover/>
    <p:sndAc>
      <p:stSnd>
        <p:snd r:embed="rId2" name="mixkit-technology-transition-slide-3120.wav"/>
      </p:stSnd>
    </p:sndAc>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1F846-517B-B740-8550-BEF34293C8DE}"/>
              </a:ext>
            </a:extLst>
          </p:cNvPr>
          <p:cNvSpPr>
            <a:spLocks noGrp="1"/>
          </p:cNvSpPr>
          <p:nvPr>
            <p:ph type="title"/>
          </p:nvPr>
        </p:nvSpPr>
        <p:spPr/>
        <p:txBody>
          <a:bodyPr/>
          <a:lstStyle/>
          <a:p>
            <a:r>
              <a:rPr lang="en-BD" dirty="0">
                <a:latin typeface="Times New Roman" panose="02020603050405020304" pitchFamily="18" charset="0"/>
                <a:cs typeface="Times New Roman" panose="02020603050405020304" pitchFamily="18" charset="0"/>
              </a:rPr>
              <a:t>Explaination</a:t>
            </a:r>
          </a:p>
        </p:txBody>
      </p:sp>
      <p:sp>
        <p:nvSpPr>
          <p:cNvPr id="3" name="Content Placeholder 2">
            <a:extLst>
              <a:ext uri="{FF2B5EF4-FFF2-40B4-BE49-F238E27FC236}">
                <a16:creationId xmlns:a16="http://schemas.microsoft.com/office/drawing/2014/main" id="{B67F0C1B-8B68-1C4E-A7CB-8EA8233166CA}"/>
              </a:ext>
            </a:extLst>
          </p:cNvPr>
          <p:cNvSpPr>
            <a:spLocks noGrp="1"/>
          </p:cNvSpPr>
          <p:nvPr>
            <p:ph idx="1"/>
          </p:nvPr>
        </p:nvSpPr>
        <p:spPr/>
        <p:txBody>
          <a:bodyPr>
            <a:normAutofit/>
          </a:bodyPr>
          <a:lstStyle/>
          <a:p>
            <a:pPr marL="0" indent="0">
              <a:buNone/>
            </a:pPr>
            <a:r>
              <a:rPr lang="en-GB" sz="3200" dirty="0">
                <a:latin typeface="Times New Roman" panose="02020603050405020304" pitchFamily="18" charset="0"/>
                <a:cs typeface="Times New Roman" panose="02020603050405020304" pitchFamily="18" charset="0"/>
              </a:rPr>
              <a:t>K-Means Clustering is an Unsupervised Learning algorithm, which groups the unlabelled dataset into different clusters. Here K defines the number of pre-defined clusters that need to be created in the process, as if K=2, there will be two clusters, and for K=3, there will be three clusters, and so on.</a:t>
            </a:r>
            <a:endParaRPr lang="en-BD"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2882593"/>
      </p:ext>
    </p:extLst>
  </p:cSld>
  <p:clrMapOvr>
    <a:masterClrMapping/>
  </p:clrMapOvr>
  <p:transition spd="slow">
    <p:cover/>
    <p:sndAc>
      <p:stSnd>
        <p:snd r:embed="rId2" name="mixkit-technology-transition-slide-3120.wav"/>
      </p:stSnd>
    </p:sndAc>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06938-C2D5-3D49-A422-1C0811CD2CA6}"/>
              </a:ext>
            </a:extLst>
          </p:cNvPr>
          <p:cNvSpPr>
            <a:spLocks noGrp="1"/>
          </p:cNvSpPr>
          <p:nvPr>
            <p:ph type="title"/>
          </p:nvPr>
        </p:nvSpPr>
        <p:spPr/>
        <p:txBody>
          <a:bodyPr/>
          <a:lstStyle/>
          <a:p>
            <a:r>
              <a:rPr lang="en-BD" dirty="0"/>
              <a:t>Explaination</a:t>
            </a:r>
          </a:p>
        </p:txBody>
      </p:sp>
      <p:pic>
        <p:nvPicPr>
          <p:cNvPr id="5" name="Content Placeholder 4">
            <a:extLst>
              <a:ext uri="{FF2B5EF4-FFF2-40B4-BE49-F238E27FC236}">
                <a16:creationId xmlns:a16="http://schemas.microsoft.com/office/drawing/2014/main" id="{BB7F18A4-2F5E-7740-9526-74C89837B241}"/>
              </a:ext>
            </a:extLst>
          </p:cNvPr>
          <p:cNvPicPr>
            <a:picLocks noGrp="1" noChangeAspect="1"/>
          </p:cNvPicPr>
          <p:nvPr>
            <p:ph idx="1"/>
          </p:nvPr>
        </p:nvPicPr>
        <p:blipFill rotWithShape="1">
          <a:blip r:embed="rId3">
            <a:extLst>
              <a:ext uri="{BEBA8EAE-BF5A-486C-A8C5-ECC9F3942E4B}">
                <a14:imgProps xmlns:a14="http://schemas.microsoft.com/office/drawing/2010/main">
                  <a14:imgLayer r:embed="rId4">
                    <a14:imgEffect>
                      <a14:colorTemperature colorTemp="1500"/>
                    </a14:imgEffect>
                    <a14:imgEffect>
                      <a14:saturation sat="393000"/>
                    </a14:imgEffect>
                  </a14:imgLayer>
                </a14:imgProps>
              </a:ext>
              <a:ext uri="{28A0092B-C50C-407E-A947-70E740481C1C}">
                <a14:useLocalDpi xmlns:a14="http://schemas.microsoft.com/office/drawing/2010/main" val="0"/>
              </a:ext>
            </a:extLst>
          </a:blip>
          <a:srcRect l="11231" t="24578" r="16684" b="13871"/>
          <a:stretch/>
        </p:blipFill>
        <p:spPr>
          <a:xfrm>
            <a:off x="1232100" y="1914525"/>
            <a:ext cx="8897738" cy="4748417"/>
          </a:xfrm>
        </p:spPr>
      </p:pic>
    </p:spTree>
    <p:extLst>
      <p:ext uri="{BB962C8B-B14F-4D97-AF65-F5344CB8AC3E}">
        <p14:creationId xmlns:p14="http://schemas.microsoft.com/office/powerpoint/2010/main" val="3855843824"/>
      </p:ext>
    </p:extLst>
  </p:cSld>
  <p:clrMapOvr>
    <a:masterClrMapping/>
  </p:clrMapOvr>
  <p:transition spd="slow">
    <p:cover/>
    <p:sndAc>
      <p:stSnd>
        <p:snd r:embed="rId2" name="mixkit-technology-transition-slide-3120.wav"/>
      </p:stSnd>
    </p:sndAc>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36219-0310-6D43-BE7E-DC3C8AAA0289}"/>
              </a:ext>
            </a:extLst>
          </p:cNvPr>
          <p:cNvSpPr>
            <a:spLocks noGrp="1"/>
          </p:cNvSpPr>
          <p:nvPr>
            <p:ph type="title"/>
          </p:nvPr>
        </p:nvSpPr>
        <p:spPr>
          <a:xfrm>
            <a:off x="10943863" y="336109"/>
            <a:ext cx="1248137" cy="5127142"/>
          </a:xfrm>
        </p:spPr>
        <p:txBody>
          <a:bodyPr vert="vert"/>
          <a:lstStyle/>
          <a:p>
            <a:r>
              <a:rPr lang="en-BD" dirty="0"/>
              <a:t>Explaination</a:t>
            </a:r>
          </a:p>
        </p:txBody>
      </p:sp>
      <p:pic>
        <p:nvPicPr>
          <p:cNvPr id="5" name="Content Placeholder 4">
            <a:extLst>
              <a:ext uri="{FF2B5EF4-FFF2-40B4-BE49-F238E27FC236}">
                <a16:creationId xmlns:a16="http://schemas.microsoft.com/office/drawing/2014/main" id="{C5123DEE-2AD3-6D43-BEC7-07BDD6A86A3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
            <a:ext cx="11000768" cy="6857999"/>
          </a:xfrm>
        </p:spPr>
      </p:pic>
    </p:spTree>
    <p:extLst>
      <p:ext uri="{BB962C8B-B14F-4D97-AF65-F5344CB8AC3E}">
        <p14:creationId xmlns:p14="http://schemas.microsoft.com/office/powerpoint/2010/main" val="4288078507"/>
      </p:ext>
    </p:extLst>
  </p:cSld>
  <p:clrMapOvr>
    <a:masterClrMapping/>
  </p:clrMapOvr>
  <p:transition spd="slow">
    <p:cover/>
    <p:sndAc>
      <p:stSnd>
        <p:snd r:embed="rId2" name="mixkit-technology-transition-slide-3120.wav"/>
      </p:stSnd>
    </p:sndAc>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B4129423-ECDD-A145-B54B-13711170383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 y="0"/>
            <a:ext cx="10943863" cy="6839915"/>
          </a:xfrm>
        </p:spPr>
      </p:pic>
      <p:sp>
        <p:nvSpPr>
          <p:cNvPr id="4" name="Title 1">
            <a:extLst>
              <a:ext uri="{FF2B5EF4-FFF2-40B4-BE49-F238E27FC236}">
                <a16:creationId xmlns:a16="http://schemas.microsoft.com/office/drawing/2014/main" id="{CBC79ACF-E737-5E41-B204-09CD9D6B3D3F}"/>
              </a:ext>
            </a:extLst>
          </p:cNvPr>
          <p:cNvSpPr txBox="1">
            <a:spLocks/>
          </p:cNvSpPr>
          <p:nvPr/>
        </p:nvSpPr>
        <p:spPr>
          <a:xfrm>
            <a:off x="10943863" y="336109"/>
            <a:ext cx="1248137" cy="5127142"/>
          </a:xfrm>
          <a:prstGeom prst="rect">
            <a:avLst/>
          </a:prstGeom>
        </p:spPr>
        <p:txBody>
          <a:bodyPr vert="vert"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BD" dirty="0">
                <a:latin typeface="Times New Roman" panose="02020603050405020304" pitchFamily="18" charset="0"/>
                <a:cs typeface="Times New Roman" panose="02020603050405020304" pitchFamily="18" charset="0"/>
              </a:rPr>
              <a:t>Explaination</a:t>
            </a:r>
          </a:p>
        </p:txBody>
      </p:sp>
    </p:spTree>
    <p:extLst>
      <p:ext uri="{BB962C8B-B14F-4D97-AF65-F5344CB8AC3E}">
        <p14:creationId xmlns:p14="http://schemas.microsoft.com/office/powerpoint/2010/main" val="792213155"/>
      </p:ext>
    </p:extLst>
  </p:cSld>
  <p:clrMapOvr>
    <a:masterClrMapping/>
  </p:clrMapOvr>
  <p:transition spd="slow">
    <p:cover/>
    <p:sndAc>
      <p:stSnd>
        <p:snd r:embed="rId2" name="mixkit-technology-transition-slide-3120.wav"/>
      </p:stSnd>
    </p:sndAc>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5C687-5218-F44C-9678-E74130647176}"/>
              </a:ext>
            </a:extLst>
          </p:cNvPr>
          <p:cNvSpPr>
            <a:spLocks noGrp="1"/>
          </p:cNvSpPr>
          <p:nvPr>
            <p:ph type="title"/>
          </p:nvPr>
        </p:nvSpPr>
        <p:spPr/>
        <p:txBody>
          <a:bodyPr/>
          <a:lstStyle/>
          <a:p>
            <a:r>
              <a:rPr lang="en-BD" dirty="0"/>
              <a:t>Concluation</a:t>
            </a:r>
            <a:br>
              <a:rPr lang="en-BD" dirty="0"/>
            </a:br>
            <a:endParaRPr lang="en-BD" dirty="0"/>
          </a:p>
        </p:txBody>
      </p:sp>
      <p:sp>
        <p:nvSpPr>
          <p:cNvPr id="3" name="Content Placeholder 2">
            <a:extLst>
              <a:ext uri="{FF2B5EF4-FFF2-40B4-BE49-F238E27FC236}">
                <a16:creationId xmlns:a16="http://schemas.microsoft.com/office/drawing/2014/main" id="{29644B31-C2CB-FB47-B4B6-B93A3F6EE030}"/>
              </a:ext>
            </a:extLst>
          </p:cNvPr>
          <p:cNvSpPr>
            <a:spLocks noGrp="1"/>
          </p:cNvSpPr>
          <p:nvPr>
            <p:ph idx="1"/>
          </p:nvPr>
        </p:nvSpPr>
        <p:spPr/>
        <p:txBody>
          <a:bodyPr>
            <a:normAutofit/>
          </a:bodyPr>
          <a:lstStyle/>
          <a:p>
            <a:pPr marL="0" indent="0">
              <a:buNone/>
            </a:pPr>
            <a:r>
              <a:rPr lang="en-GB" sz="3600" dirty="0">
                <a:latin typeface="Times New Roman" panose="02020603050405020304" pitchFamily="18" charset="0"/>
                <a:cs typeface="Times New Roman" panose="02020603050405020304" pitchFamily="18" charset="0"/>
              </a:rPr>
              <a:t>The performance of the K-means clustering algorithm depends upon highly efficient clusters that it forms. But choosing the optimal number of clusters is a big task. There are some different ways to find the optimal number of clusters, but here we are discussing the most appropriate method to find the number of clusters or value of K and that we applied on our emotion systems.</a:t>
            </a:r>
            <a:endParaRPr lang="en-BD"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8923350"/>
      </p:ext>
    </p:extLst>
  </p:cSld>
  <p:clrMapOvr>
    <a:masterClrMapping/>
  </p:clrMapOvr>
  <p:transition spd="slow">
    <p:cover/>
    <p:sndAc>
      <p:stSnd>
        <p:snd r:embed="rId2" name="mixkit-technology-transition-slide-3120.wav"/>
      </p:stSnd>
    </p:sndAc>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9ADFDAD2-054A-4644-B8BC-A903F3167155}"/>
              </a:ext>
            </a:extLst>
          </p:cNvPr>
          <p:cNvSpPr>
            <a:spLocks noGrp="1"/>
          </p:cNvSpPr>
          <p:nvPr>
            <p:ph type="title"/>
          </p:nvPr>
        </p:nvSpPr>
        <p:spPr>
          <a:xfrm>
            <a:off x="1866899" y="2874526"/>
            <a:ext cx="8798169" cy="1539211"/>
          </a:xfrm>
        </p:spPr>
        <p:txBody>
          <a:bodyPr>
            <a:normAutofit/>
          </a:bodyPr>
          <a:lstStyle/>
          <a:p>
            <a:pPr algn="ctr"/>
            <a:r>
              <a:rPr lang="en-US" sz="8800" b="1" dirty="0">
                <a:solidFill>
                  <a:srgbClr val="00B050"/>
                </a:solidFill>
              </a:rPr>
              <a:t>Thank you </a:t>
            </a:r>
          </a:p>
        </p:txBody>
      </p:sp>
    </p:spTree>
    <p:extLst>
      <p:ext uri="{BB962C8B-B14F-4D97-AF65-F5344CB8AC3E}">
        <p14:creationId xmlns:p14="http://schemas.microsoft.com/office/powerpoint/2010/main" val="109290292"/>
      </p:ext>
    </p:extLst>
  </p:cSld>
  <p:clrMapOvr>
    <a:masterClrMapping/>
  </p:clrMapOvr>
  <p:transition spd="slow">
    <p:cover/>
    <p:sndAc>
      <p:stSnd>
        <p:snd r:embed="rId2" name="mixkit-technology-transition-slide-3120.wav"/>
      </p:stSnd>
    </p:sndAc>
  </p:transition>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C4220D"/>
      </a:accent1>
      <a:accent2>
        <a:srgbClr val="EB7712"/>
      </a:accent2>
      <a:accent3>
        <a:srgbClr val="ECBD31"/>
      </a:accent3>
      <a:accent4>
        <a:srgbClr val="92CE4A"/>
      </a:accent4>
      <a:accent5>
        <a:srgbClr val="50CFB4"/>
      </a:accent5>
      <a:accent6>
        <a:srgbClr val="0D8EC5"/>
      </a:accent6>
      <a:hlink>
        <a:srgbClr val="EA5A0C"/>
      </a:hlink>
      <a:folHlink>
        <a:srgbClr val="F09D3A"/>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FE1EB5C7-81A8-4CBA-AE6E-B3BF73DC38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680</TotalTime>
  <Words>231</Words>
  <Application>Microsoft Macintosh PowerPoint</Application>
  <PresentationFormat>Widescreen</PresentationFormat>
  <Paragraphs>26</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Century Gothic</vt:lpstr>
      <vt:lpstr>Source Sans Pro</vt:lpstr>
      <vt:lpstr>Times New Roman</vt:lpstr>
      <vt:lpstr>Wingdings</vt:lpstr>
      <vt:lpstr>Vapor Trail</vt:lpstr>
      <vt:lpstr>PowerPoint Presentation</vt:lpstr>
      <vt:lpstr>Contents</vt:lpstr>
      <vt:lpstr>Defination</vt:lpstr>
      <vt:lpstr>Explaination</vt:lpstr>
      <vt:lpstr>Explaination</vt:lpstr>
      <vt:lpstr>Explaination</vt:lpstr>
      <vt:lpstr>PowerPoint Presentation</vt:lpstr>
      <vt:lpstr>Concluation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MAD PRESENTATION</dc:title>
  <dc:creator>Rocky Samrat</dc:creator>
  <cp:lastModifiedBy>Shuvobroto Biswas</cp:lastModifiedBy>
  <cp:revision>18</cp:revision>
  <dcterms:created xsi:type="dcterms:W3CDTF">2021-09-01T10:02:42Z</dcterms:created>
  <dcterms:modified xsi:type="dcterms:W3CDTF">2022-12-16T05:28:30Z</dcterms:modified>
</cp:coreProperties>
</file>

<file path=docProps/thumbnail.jpeg>
</file>